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7"/>
  </p:notesMasterIdLst>
  <p:handoutMasterIdLst>
    <p:handoutMasterId r:id="rId4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5" r:id="rId14"/>
    <p:sldId id="276" r:id="rId15"/>
    <p:sldId id="30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5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0" d="100"/>
          <a:sy n="70" d="100"/>
        </p:scale>
        <p:origin x="135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8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4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25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Nguyen Quynh Nhu HO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 29,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0605"/>
            <a:ext cx="7459589" cy="5490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to </a:t>
            </a:r>
            <a:endParaRPr lang="en-US" sz="1000" dirty="0"/>
          </a:p>
          <a:p>
            <a:r>
              <a:rPr lang="en-GB" sz="1400" dirty="0"/>
              <a:t>Display the names of the unique launch sites in the space mission</a:t>
            </a:r>
          </a:p>
          <a:p>
            <a:r>
              <a:rPr lang="en-GB" sz="1400" dirty="0"/>
              <a:t>Display the total payload mass carried by boosters launched by NASA (CRS)</a:t>
            </a:r>
          </a:p>
          <a:p>
            <a:r>
              <a:rPr lang="en-GB" sz="1400" dirty="0"/>
              <a:t>Display average payload mass carried by booster version F9 v1.1</a:t>
            </a:r>
          </a:p>
          <a:p>
            <a:r>
              <a:rPr lang="en-GB" sz="1400" dirty="0"/>
              <a:t>List the date when the first successful landing outcome in-ground pad was achieved</a:t>
            </a:r>
          </a:p>
          <a:p>
            <a:r>
              <a:rPr lang="en-GB" sz="1400" dirty="0"/>
              <a:t>List the total number of successful and failure mission outcomes</a:t>
            </a:r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35683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</a:rPr>
              <a:t>folium.Marker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() was used to create marks on the maps.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</a:rPr>
              <a:t>folium.Circle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() was used to create a circles above markers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</a:rPr>
              <a:t>folium.Icon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() was used to create an icon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</a:rPr>
              <a:t>folium.PolyLine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() was used to create polynomial line between the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</a:rPr>
              <a:t>folium.plugins.AntPath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() was used to create animated line between the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</a:rPr>
              <a:t>markerCluster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() was used to simplify the maps which contain several markers with identical coordination.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95C2633-A7D2-47BC-8913-937152320E39}"/>
              </a:ext>
            </a:extLst>
          </p:cNvPr>
          <p:cNvSpPr txBox="1">
            <a:spLocks/>
          </p:cNvSpPr>
          <p:nvPr/>
        </p:nvSpPr>
        <p:spPr>
          <a:xfrm>
            <a:off x="838200" y="1875054"/>
            <a:ext cx="10515600" cy="35790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and html components were used as they are the most important thing and almost everything depends on them, such as graphs, tables, dropdowns,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was used to simplifying the work by creating dataframe.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plot the graphs.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and scatter chart were used to for plotting purposes.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Rangeslider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for payload mass range selection.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was used for launch sites.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0615644-8F82-4242-B037-5552A1FE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99" y="1952272"/>
            <a:ext cx="8003381" cy="36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B852A4F-191C-44A2-8519-EA5FEE1B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03" y="1866292"/>
            <a:ext cx="7654016" cy="35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01E5E172-FED9-4C47-9624-4056023B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58" y="1645920"/>
            <a:ext cx="5055757" cy="43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5557899-8F5D-4E76-A7C5-D53B968B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22" y="1554879"/>
            <a:ext cx="6810430" cy="40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B899DA2-FA09-4AE1-8807-D8AB1981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8" y="1697129"/>
            <a:ext cx="6754142" cy="38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6F9D2BF-6E92-4843-9730-4521F202E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95032"/>
            <a:ext cx="5747357" cy="41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EC76C-4E07-4B8F-A322-A11123F0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1945243"/>
            <a:ext cx="6544950" cy="310709"/>
          </a:xfrm>
          <a:prstGeom prst="rect">
            <a:avLst/>
          </a:prstGeom>
        </p:spPr>
      </p:pic>
      <p:pic>
        <p:nvPicPr>
          <p:cNvPr id="8" name="Picture 7" descr="Text, table&#10;&#10;Description automatically generated">
            <a:extLst>
              <a:ext uri="{FF2B5EF4-FFF2-40B4-BE49-F238E27FC236}">
                <a16:creationId xmlns:a16="http://schemas.microsoft.com/office/drawing/2014/main" id="{DB2DF712-CD32-4F4B-AB84-188F9DE7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50" y="2582662"/>
            <a:ext cx="2880645" cy="33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93AA94A-9491-46E3-898A-CDD8BA16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69895"/>
            <a:ext cx="8144617" cy="2946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0596A-0EBF-48C7-A9A2-1B090A264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638839"/>
            <a:ext cx="7826931" cy="4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F7529-B613-4C76-B398-2D10021C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8" y="3031884"/>
            <a:ext cx="10292026" cy="343973"/>
          </a:xfrm>
          <a:prstGeom prst="rect">
            <a:avLst/>
          </a:prstGeom>
        </p:spPr>
      </p:pic>
      <p:pic>
        <p:nvPicPr>
          <p:cNvPr id="8" name="Picture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C678BA2-38C6-4088-B480-D45A6BA8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080" y="4408924"/>
            <a:ext cx="3813368" cy="10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BBBF4-EDE6-4DA0-BD13-18B0FF42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10" y="2360531"/>
            <a:ext cx="9437969" cy="549049"/>
          </a:xfrm>
          <a:prstGeom prst="rect">
            <a:avLst/>
          </a:prstGeom>
        </p:spPr>
      </p:pic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DADFC33D-92F9-4F94-AEA5-C6EC7286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256" y="3836661"/>
            <a:ext cx="4993356" cy="10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8999F-C675-4FA9-B212-A481BC78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8" y="2611836"/>
            <a:ext cx="9821872" cy="746825"/>
          </a:xfrm>
          <a:prstGeom prst="rect">
            <a:avLst/>
          </a:prstGeom>
        </p:spPr>
      </p:pic>
      <p:pic>
        <p:nvPicPr>
          <p:cNvPr id="8" name="Picture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40054A53-A0E1-41A0-BE53-791CAFD6B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669" y="4246164"/>
            <a:ext cx="3891541" cy="8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Text, table&#10;&#10;Description automatically generated">
            <a:extLst>
              <a:ext uri="{FF2B5EF4-FFF2-40B4-BE49-F238E27FC236}">
                <a16:creationId xmlns:a16="http://schemas.microsoft.com/office/drawing/2014/main" id="{06EB8785-6A05-4BF4-AF4D-F7E38B29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31" y="3063853"/>
            <a:ext cx="1921733" cy="217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0D8D1-D27B-4EB2-8B4D-AA28994D3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875395"/>
            <a:ext cx="9578452" cy="6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9F9F9C-61DA-46D9-AF83-EF63ACC6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67" y="3637978"/>
            <a:ext cx="1836757" cy="832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2D6EE8-FB4A-44FF-A642-6DC2AAF94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626383"/>
            <a:ext cx="10030553" cy="3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D04BF-3879-4745-8F28-64BEDF0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37381"/>
            <a:ext cx="9706069" cy="54904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D72B981-E55A-4765-BFD4-6BCBC7BC4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555734"/>
            <a:ext cx="2931550" cy="9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C43DFE5-B7F0-4DF3-AE25-A4B5798B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316" y="3215549"/>
            <a:ext cx="2274070" cy="2494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7A33DD-E5E7-438A-9D2D-F22BB6204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96" y="1764256"/>
            <a:ext cx="10193352" cy="9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70469" y="2325039"/>
            <a:ext cx="6037153" cy="1623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with several 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were built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visualizations were created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2A6FAA-846B-4FB7-9CA7-12C05321DA37}"/>
              </a:ext>
            </a:extLst>
          </p:cNvPr>
          <p:cNvSpPr txBox="1">
            <a:spLocks/>
          </p:cNvSpPr>
          <p:nvPr/>
        </p:nvSpPr>
        <p:spPr>
          <a:xfrm>
            <a:off x="958903" y="1612304"/>
            <a:ext cx="6037154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9DD7A5-4AC8-4237-9030-6D53F22B4103}"/>
              </a:ext>
            </a:extLst>
          </p:cNvPr>
          <p:cNvSpPr txBox="1">
            <a:spLocks/>
          </p:cNvSpPr>
          <p:nvPr/>
        </p:nvSpPr>
        <p:spPr>
          <a:xfrm>
            <a:off x="958903" y="4228713"/>
            <a:ext cx="6037154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</a:t>
            </a:r>
            <a:r>
              <a:rPr lang="tr-TR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r>
              <a:rPr lang="tr-TR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168819-79FF-48C3-972C-1A45753137CD}"/>
              </a:ext>
            </a:extLst>
          </p:cNvPr>
          <p:cNvSpPr txBox="1">
            <a:spLocks/>
          </p:cNvSpPr>
          <p:nvPr/>
        </p:nvSpPr>
        <p:spPr>
          <a:xfrm>
            <a:off x="1170468" y="4891448"/>
            <a:ext cx="6037153" cy="1623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optimal model was acquired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Visualizations were great for decision making 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 Markers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9C4E970-F21D-428C-9CBB-34C0DE99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7483"/>
            <a:ext cx="7361683" cy="37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FCB9F0E-AB1B-4487-B36C-FC381015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566" y="2328968"/>
            <a:ext cx="6454940" cy="28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to its Proximities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85297EC-2199-4780-85C9-F6C90F66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8" y="1550769"/>
            <a:ext cx="6098063" cy="2390278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F3EAD55-1416-4F95-A400-E682E10D2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" y="4112092"/>
            <a:ext cx="6098063" cy="24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2936673-46E0-44C4-B08A-DA2CDAF8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82" y="1631298"/>
            <a:ext cx="9638635" cy="30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Score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E7982E1-3CF0-424E-A6DD-FC8408C5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80" y="1850778"/>
            <a:ext cx="10389239" cy="31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9851C-D3D1-4A38-8323-019C9320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8" y="2442317"/>
            <a:ext cx="7960659" cy="22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870C3FF-0DD1-43DB-AC70-C1C75D99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66" y="2181776"/>
            <a:ext cx="7742603" cy="28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5DA8EB-F197-4EC1-BBCC-818D0D6712BC}"/>
              </a:ext>
            </a:extLst>
          </p:cNvPr>
          <p:cNvSpPr txBox="1">
            <a:spLocks/>
          </p:cNvSpPr>
          <p:nvPr/>
        </p:nvSpPr>
        <p:spPr>
          <a:xfrm>
            <a:off x="958903" y="1612304"/>
            <a:ext cx="6037154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F84DD-D910-4754-804D-1AF050054CC2}"/>
              </a:ext>
            </a:extLst>
          </p:cNvPr>
          <p:cNvSpPr txBox="1">
            <a:spLocks/>
          </p:cNvSpPr>
          <p:nvPr/>
        </p:nvSpPr>
        <p:spPr>
          <a:xfrm>
            <a:off x="1188228" y="2335349"/>
            <a:ext cx="6037153" cy="40019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we work in SpaceX company data.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B1F343-4F81-41DC-83E7-6A6AB30C9EC3}"/>
              </a:ext>
            </a:extLst>
          </p:cNvPr>
          <p:cNvSpPr txBox="1">
            <a:spLocks/>
          </p:cNvSpPr>
          <p:nvPr/>
        </p:nvSpPr>
        <p:spPr>
          <a:xfrm>
            <a:off x="828068" y="3119182"/>
            <a:ext cx="6495805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that need answers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C01B5E-D3F0-4A4F-8EE1-BF124D066991}"/>
              </a:ext>
            </a:extLst>
          </p:cNvPr>
          <p:cNvSpPr txBox="1">
            <a:spLocks/>
          </p:cNvSpPr>
          <p:nvPr/>
        </p:nvSpPr>
        <p:spPr>
          <a:xfrm>
            <a:off x="1188228" y="3992685"/>
            <a:ext cx="6749123" cy="1623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factors are behind the failure of landing?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the rockets land successfully?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5E356-0A1B-4886-AF12-B21F1BEA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36441"/>
            <a:ext cx="5521932" cy="39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7416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My GitHub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59037A8-3E32-42B9-84FB-5808B73CB291}"/>
              </a:ext>
            </a:extLst>
          </p:cNvPr>
          <p:cNvSpPr txBox="1">
            <a:spLocks/>
          </p:cNvSpPr>
          <p:nvPr/>
        </p:nvSpPr>
        <p:spPr>
          <a:xfrm>
            <a:off x="770011" y="2853779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https://github.com/Misa102/Data_Science_Capstone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19438"/>
            <a:ext cx="11343099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With 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Discovering new patterns in the data with visualization techniques 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Dash and Folium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 machine learning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69BD8B-FF3B-4879-9BCA-3609DEE24E5B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38CA808-3A86-49DC-89A9-CBBF15AC6C93}"/>
              </a:ext>
            </a:extLst>
          </p:cNvPr>
          <p:cNvSpPr txBox="1">
            <a:spLocks/>
          </p:cNvSpPr>
          <p:nvPr/>
        </p:nvSpPr>
        <p:spPr>
          <a:xfrm>
            <a:off x="745920" y="1617201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dirty="0">
              <a:latin typeface="Abadi" panose="020B06040201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AF3352-67E6-43A4-AC71-1DB284F0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1425475"/>
            <a:ext cx="6585868" cy="717225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52237F98-DA35-45BC-888F-FD72E4124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20" y="2282711"/>
            <a:ext cx="6573976" cy="1117889"/>
          </a:xfrm>
          <a:prstGeom prst="rect">
            <a:avLst/>
          </a:prstGeom>
        </p:spPr>
      </p:pic>
      <p:pic>
        <p:nvPicPr>
          <p:cNvPr id="27" name="Picture 26" descr="Text, application&#10;&#10;Description automatically generated">
            <a:extLst>
              <a:ext uri="{FF2B5EF4-FFF2-40B4-BE49-F238E27FC236}">
                <a16:creationId xmlns:a16="http://schemas.microsoft.com/office/drawing/2014/main" id="{7F452990-77A5-48C5-AD45-77985605B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20" y="2785469"/>
            <a:ext cx="6573976" cy="20814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DAC63D-DC59-4BD3-A407-4BD316477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921" y="4841390"/>
            <a:ext cx="6573976" cy="5283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AE828EE-F6F4-49AF-BE0A-D277F67CF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921" y="5287733"/>
            <a:ext cx="4303600" cy="2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62894" y="54063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EF724CCA-90AE-494E-844B-E4AE24C8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21" y="1655408"/>
            <a:ext cx="5554139" cy="361512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34002B91-D1CE-43AB-AC3F-4FFB1997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49" y="2349379"/>
            <a:ext cx="2898372" cy="813118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3967FE-A20A-4BDE-A54D-75C19D25A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49" y="3494956"/>
            <a:ext cx="5178013" cy="23427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D96CDD-5DC2-43C8-B9FF-D9C452799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421" y="6282418"/>
            <a:ext cx="3817951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93573C-569A-4C93-A790-5F4083CB0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877145"/>
            <a:ext cx="6819563" cy="505153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6C46515F-AF83-4908-8A11-52D3B2DCA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02" y="2534395"/>
            <a:ext cx="3350689" cy="2107576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05B36678-EE41-4857-A66F-FF6A18D59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14" y="5133073"/>
            <a:ext cx="5273497" cy="762066"/>
          </a:xfrm>
          <a:prstGeom prst="rect">
            <a:avLst/>
          </a:prstGeom>
        </p:spPr>
      </p:pic>
      <p:pic>
        <p:nvPicPr>
          <p:cNvPr id="27" name="Picture 2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D6C22E5-D24F-415A-89F0-EECD09CA8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750" y="2571109"/>
            <a:ext cx="967824" cy="2644369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2FB0840-9115-4E61-B157-EA25C3AA7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7953" y="3104686"/>
            <a:ext cx="1907159" cy="648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28E549-9282-40B9-AF80-5613265A5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9543" y="4932498"/>
            <a:ext cx="4231174" cy="40115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DCF9E9-E325-32A1-FC8F-BC48D8B840AE}"/>
              </a:ext>
            </a:extLst>
          </p:cNvPr>
          <p:cNvCxnSpPr/>
          <p:nvPr/>
        </p:nvCxnSpPr>
        <p:spPr>
          <a:xfrm>
            <a:off x="5364480" y="3588183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2D85AF-5B5F-434A-6363-C244332ACF62}"/>
              </a:ext>
            </a:extLst>
          </p:cNvPr>
          <p:cNvCxnSpPr/>
          <p:nvPr/>
        </p:nvCxnSpPr>
        <p:spPr>
          <a:xfrm>
            <a:off x="7879543" y="3610206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CAE2F1-1F26-CE58-41EC-79AC2E9D7A5A}"/>
              </a:ext>
            </a:extLst>
          </p:cNvPr>
          <p:cNvCxnSpPr>
            <a:cxnSpLocks/>
          </p:cNvCxnSpPr>
          <p:nvPr/>
        </p:nvCxnSpPr>
        <p:spPr>
          <a:xfrm>
            <a:off x="10031532" y="3982720"/>
            <a:ext cx="0" cy="46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037AAFC1795049AA36046640ED6D2D" ma:contentTypeVersion="7" ma:contentTypeDescription="Crée un document." ma:contentTypeScope="" ma:versionID="c11fa04cc98be7bb73259456aac5f132">
  <xsd:schema xmlns:xsd="http://www.w3.org/2001/XMLSchema" xmlns:xs="http://www.w3.org/2001/XMLSchema" xmlns:p="http://schemas.microsoft.com/office/2006/metadata/properties" xmlns:ns3="b461bc5c-821b-432d-a675-d52251e857ad" xmlns:ns4="f4a9407d-45b7-47cf-93b2-45deaf90c6dc" targetNamespace="http://schemas.microsoft.com/office/2006/metadata/properties" ma:root="true" ma:fieldsID="86036f4d7242fd2d37101819e1b67781" ns3:_="" ns4:_="">
    <xsd:import namespace="b461bc5c-821b-432d-a675-d52251e857ad"/>
    <xsd:import namespace="f4a9407d-45b7-47cf-93b2-45deaf90c6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61bc5c-821b-432d-a675-d52251e857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a9407d-45b7-47cf-93b2-45deaf90c6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461bc5c-821b-432d-a675-d52251e857ad" xsi:nil="true"/>
  </documentManagement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5C9BF8-8D0D-4CD4-B0E4-3C8BAF7A6C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61bc5c-821b-432d-a675-d52251e857ad"/>
    <ds:schemaRef ds:uri="f4a9407d-45b7-47cf-93b2-45deaf90c6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b461bc5c-821b-432d-a675-d52251e857ad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f4a9407d-45b7-47cf-93b2-45deaf90c6d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</TotalTime>
  <Words>581</Words>
  <Application>Microsoft Office PowerPoint</Application>
  <PresentationFormat>Widescreen</PresentationFormat>
  <Paragraphs>133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Nguyen Quynh Nhu Ho</cp:lastModifiedBy>
  <cp:revision>213</cp:revision>
  <dcterms:created xsi:type="dcterms:W3CDTF">2021-04-29T18:58:34Z</dcterms:created>
  <dcterms:modified xsi:type="dcterms:W3CDTF">2023-11-29T19:19:43Z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0x01010054037AAFC1795049AA36046640ED6D2D</vt:lpwstr>
  </property>
</Properties>
</file>